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9" r:id="rId3"/>
    <p:sldId id="258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4C1B-CB75-32D0-FEA9-527EFD84D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BD902-AFA8-E70F-09EE-7D7CC34CA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AD8D0-A244-28C9-A27A-99156A32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49B4-04E0-17CC-9A5B-F38EDC25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F50C3-22B6-1ADE-1BFF-28AF87EC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14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52E9-2640-354D-D12B-084B93F1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10CDB-F64A-6843-2831-32E3464FE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F8D7-4084-8F53-9A66-9DB7950A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4AF7-EB78-3661-50AC-DFFBD026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BE4BD-2EEB-063A-29D2-FC0D2D86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20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3D71F-1BD6-10E0-E39E-A4E92320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8006C-8FAD-37AF-0C57-588E9A7C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29F6-824B-F975-D504-A2873D5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AEF1-2764-7DF6-4558-87818285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C237-1A23-C5A8-7EB3-DA94553B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72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BDB3-7BCF-A6EA-DA7D-9004AB3B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515A-9618-5B2A-98DC-16BAC68CC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2901C-677C-225F-012F-46F5553E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D4449-B314-0085-FEE3-5C222880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85542-D6EF-65B6-D25C-AE65D555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49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887F-7A02-ED71-2678-C89731B0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9B9AC-C0FD-6B08-E289-F470F3A61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14B7-C421-5A0C-A690-856DAAE6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62C27-B8D8-3061-8D43-D614B37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7D9E-E3F0-A3E7-3A47-97C8839B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77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D839-5043-DDF9-F41D-12479440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A41-6353-CFFD-4B05-91C11CBE0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93B61-6EB0-86A1-B423-336B6DF0A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B3B1B-DC85-C623-A10C-B9F1B9C6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72560-1A6C-7EE4-7E8A-FC22D6B5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71CAC-19E2-2BC1-9BB3-2582B5F5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77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E1C6-EFB3-EB76-9BD6-9F8AD45F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3D410-2C5F-50A2-52B7-04FEE6C1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2FD83-352A-6624-4F37-76AE6A35F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2847A-C6B7-359A-ED00-769209BBB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E063E-C8CD-4033-DB93-123E546D3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5B205-9B08-0DF4-5B22-322B40A2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3CE60-F49C-1DC7-DF7A-F089102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E1ADF-1C0D-79C8-1915-1D372FA3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94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22D9-CAB4-1780-B69C-5DF6C8A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FE8DB-72EA-DFA5-8E6F-15DEAEC7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2F363-DDFF-6E3C-8ACF-1E57A74E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39543-075C-1460-5BFA-B06A016A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27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56C0E-86F1-7316-0CAE-24500545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DEA53-80DF-B78B-C80A-217A38C4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AB855-AE36-6076-6592-54617732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5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6ED8-01D1-3FAC-D95B-FD030C60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6927-01AC-096A-46BF-1D8C709C8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9882C-B10F-A4F5-E81B-25A6D57A2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A134A-3136-A7E7-2D9E-8D2331DB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8B9B-13F7-B528-1066-AFFE0362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A2F42-5B1F-CF57-3242-B8C2F66A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80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1F7C-2DAE-8916-87E7-6984F413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AEED8-1015-549E-368C-881FB334E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61438-3041-3AC7-BBA1-66631E900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E881-F239-FC43-4F7B-20DE0BA3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8A081-27CD-F2BB-1019-E3C2D4C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5C432-704F-1A11-2848-FD1FACF1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97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32BB73-BFF4-BF22-07A0-70A34E30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14A09-C8BB-F963-0E27-1780B37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F64B-1D55-BB39-4547-E1896AC6D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8066-628D-42BD-818A-F96CCC3DCC0A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79C6-3113-446F-1F6A-E84CE9593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C3B4-12F9-E245-0585-7D52A5B37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E5449-81F2-4C60-B8E8-FDDDAA9FE6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6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C3283-285F-72B8-94A2-AEA5D12D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207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EE2296-9B55-C631-F51B-29304A0E1D4C}"/>
              </a:ext>
            </a:extLst>
          </p:cNvPr>
          <p:cNvSpPr/>
          <p:nvPr/>
        </p:nvSpPr>
        <p:spPr>
          <a:xfrm>
            <a:off x="9046030" y="0"/>
            <a:ext cx="314597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Fabrica de Projetos</a:t>
            </a:r>
          </a:p>
        </p:txBody>
      </p:sp>
    </p:spTree>
    <p:extLst>
      <p:ext uri="{BB962C8B-B14F-4D97-AF65-F5344CB8AC3E}">
        <p14:creationId xmlns:p14="http://schemas.microsoft.com/office/powerpoint/2010/main" val="349910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BD2C-A65E-640D-4677-09518B4F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E6117-5788-DCBE-659D-154DF114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57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BC9E0-DE46-66CF-7684-0D370D8B95D2}"/>
              </a:ext>
            </a:extLst>
          </p:cNvPr>
          <p:cNvSpPr/>
          <p:nvPr/>
        </p:nvSpPr>
        <p:spPr>
          <a:xfrm>
            <a:off x="9029700" y="0"/>
            <a:ext cx="31623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O Projeto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E6496-5EAB-BFB1-DD0A-8D41B19ACC54}"/>
              </a:ext>
            </a:extLst>
          </p:cNvPr>
          <p:cNvSpPr/>
          <p:nvPr/>
        </p:nvSpPr>
        <p:spPr>
          <a:xfrm>
            <a:off x="0" y="1027906"/>
            <a:ext cx="8735786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Um website para a divulgação da equipe e seus projetos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A6205-732D-C970-58D3-A7F9E196BBAF}"/>
              </a:ext>
            </a:extLst>
          </p:cNvPr>
          <p:cNvSpPr/>
          <p:nvPr/>
        </p:nvSpPr>
        <p:spPr>
          <a:xfrm>
            <a:off x="802822" y="2353469"/>
            <a:ext cx="6498771" cy="186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Concentrar e aprimorar:</a:t>
            </a:r>
          </a:p>
          <a:p>
            <a:pPr algn="ctr"/>
            <a:endParaRPr lang="pt-BR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Publicidade: </a:t>
            </a:r>
            <a:r>
              <a:rPr lang="pt-BR"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Projetos, equipe</a:t>
            </a:r>
            <a:endParaRPr lang="pt-BR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Inscrições e Patrocínios: </a:t>
            </a:r>
            <a:r>
              <a:rPr lang="pt-BR"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Concentrar a comunicação do publico em um só lugar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43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A23A2C-ED73-84E7-2779-14371AD2C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47300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410A5C-0553-4597-D76C-FC027F598AEA}"/>
              </a:ext>
            </a:extLst>
          </p:cNvPr>
          <p:cNvSpPr/>
          <p:nvPr/>
        </p:nvSpPr>
        <p:spPr>
          <a:xfrm>
            <a:off x="9029700" y="0"/>
            <a:ext cx="31623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E’blue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DB0F1-EAC5-E080-1432-B94B7C28868E}"/>
              </a:ext>
            </a:extLst>
          </p:cNvPr>
          <p:cNvSpPr/>
          <p:nvPr/>
        </p:nvSpPr>
        <p:spPr>
          <a:xfrm>
            <a:off x="0" y="979714"/>
            <a:ext cx="7494814" cy="16818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D74AA-461F-B7D1-3189-6E8FA40306D7}"/>
              </a:ext>
            </a:extLst>
          </p:cNvPr>
          <p:cNvSpPr/>
          <p:nvPr/>
        </p:nvSpPr>
        <p:spPr>
          <a:xfrm>
            <a:off x="1193801" y="2661557"/>
            <a:ext cx="2391228" cy="3456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Caio Magalhães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Product Owner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Back-end Developer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29229-1D52-E9B5-C712-0644B7F8176C}"/>
              </a:ext>
            </a:extLst>
          </p:cNvPr>
          <p:cNvSpPr/>
          <p:nvPr/>
        </p:nvSpPr>
        <p:spPr>
          <a:xfrm>
            <a:off x="4593772" y="2661557"/>
            <a:ext cx="2391228" cy="3456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Eduarda Rusconi</a:t>
            </a:r>
          </a:p>
          <a:p>
            <a:pPr algn="ctr"/>
            <a:endParaRPr lang="pt-BR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Scrum Master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Front-end Developer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F03DC-7964-B31D-9132-C49DC7B67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71" y="778327"/>
            <a:ext cx="1883230" cy="1883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A928A-8C04-1BFD-B126-D77D38FA8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40228"/>
            <a:ext cx="1883230" cy="1883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556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0F9F3C7-780D-CDD1-63F2-A7C77D9C3EDA}"/>
              </a:ext>
            </a:extLst>
          </p:cNvPr>
          <p:cNvSpPr/>
          <p:nvPr/>
        </p:nvSpPr>
        <p:spPr>
          <a:xfrm>
            <a:off x="0" y="4718957"/>
            <a:ext cx="8262257" cy="13161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63B43-59CC-0C22-FDAD-715857E4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60"/>
            <a:ext cx="5192486" cy="3429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98762-1636-EF9A-CABE-365E88941E66}"/>
              </a:ext>
            </a:extLst>
          </p:cNvPr>
          <p:cNvSpPr/>
          <p:nvPr/>
        </p:nvSpPr>
        <p:spPr>
          <a:xfrm>
            <a:off x="9046030" y="0"/>
            <a:ext cx="314597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 equipe B’energy Racing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C4958-8723-0ACF-D9B7-9F10DDE597A6}"/>
              </a:ext>
            </a:extLst>
          </p:cNvPr>
          <p:cNvSpPr txBox="1"/>
          <p:nvPr/>
        </p:nvSpPr>
        <p:spPr>
          <a:xfrm>
            <a:off x="-5444" y="4823028"/>
            <a:ext cx="8262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Divulgação atual: Redes Sociais ou Lince</a:t>
            </a:r>
          </a:p>
          <a:p>
            <a:r>
              <a:rPr lang="pt-BR" sz="3600" dirty="0">
                <a:solidFill>
                  <a:schemeClr val="bg1"/>
                </a:solidFill>
              </a:rPr>
              <a:t>Inscrições: Windows Form</a:t>
            </a:r>
          </a:p>
          <a:p>
            <a:endParaRPr lang="pt-B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E87CB0-A75B-133E-F7FB-777ECD790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2" y="916106"/>
            <a:ext cx="2867707" cy="28677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DF51BC-9591-AD7E-8C82-720142064C47}"/>
              </a:ext>
            </a:extLst>
          </p:cNvPr>
          <p:cNvSpPr txBox="1"/>
          <p:nvPr/>
        </p:nvSpPr>
        <p:spPr>
          <a:xfrm>
            <a:off x="5357133" y="3690610"/>
            <a:ext cx="352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Site do Lince – Facens</a:t>
            </a:r>
          </a:p>
        </p:txBody>
      </p:sp>
    </p:spTree>
    <p:extLst>
      <p:ext uri="{BB962C8B-B14F-4D97-AF65-F5344CB8AC3E}">
        <p14:creationId xmlns:p14="http://schemas.microsoft.com/office/powerpoint/2010/main" val="50585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C3F8A0-E770-9152-05E9-2CC7D51B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980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96DEC-4536-0E24-1E07-A2B36568B99F}"/>
              </a:ext>
            </a:extLst>
          </p:cNvPr>
          <p:cNvSpPr/>
          <p:nvPr/>
        </p:nvSpPr>
        <p:spPr>
          <a:xfrm>
            <a:off x="9046030" y="0"/>
            <a:ext cx="314597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Estrutura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F6AF7D-1C60-130B-C20A-8823C50D2038}"/>
              </a:ext>
            </a:extLst>
          </p:cNvPr>
          <p:cNvGrpSpPr/>
          <p:nvPr/>
        </p:nvGrpSpPr>
        <p:grpSpPr>
          <a:xfrm>
            <a:off x="0" y="2486024"/>
            <a:ext cx="8049986" cy="1885952"/>
            <a:chOff x="-22054" y="938890"/>
            <a:chExt cx="8049986" cy="18859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D05493-24C7-0DEA-FF2A-84EB8992C407}"/>
                </a:ext>
              </a:extLst>
            </p:cNvPr>
            <p:cNvSpPr/>
            <p:nvPr/>
          </p:nvSpPr>
          <p:spPr>
            <a:xfrm>
              <a:off x="-22054" y="1306283"/>
              <a:ext cx="8049986" cy="1208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2C99C0-76BF-1566-2C8E-DBF272935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348" y="1289861"/>
              <a:ext cx="1184011" cy="11840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775CEE-37C7-FD58-C2A7-E3921924B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834" y="1445077"/>
              <a:ext cx="845157" cy="9307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A09385-73E9-AABF-1095-B1737B477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906" y="938890"/>
              <a:ext cx="2828928" cy="18859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111881-35EF-083B-DC2E-C111A247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595" y="1514472"/>
              <a:ext cx="910727" cy="791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84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E3257-CF3A-9A87-FD21-6336194D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46" y="0"/>
            <a:ext cx="3993136" cy="250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CBAED-EB91-B62D-B742-758F4662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71" y="870743"/>
            <a:ext cx="3996819" cy="240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E3AAA-42E2-85FD-7BEB-F07D0314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90" y="2116620"/>
            <a:ext cx="4012281" cy="2232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EAA58-6315-DE69-65D8-B28EF197F528}"/>
              </a:ext>
            </a:extLst>
          </p:cNvPr>
          <p:cNvSpPr/>
          <p:nvPr/>
        </p:nvSpPr>
        <p:spPr>
          <a:xfrm>
            <a:off x="9046030" y="0"/>
            <a:ext cx="314597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Prototipo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EF729-3F67-1610-0B43-0642D2C2C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9" y="3233071"/>
            <a:ext cx="3759200" cy="2536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1C4B6-7D40-D2FD-D1E0-399E53E3A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534" y="4287917"/>
            <a:ext cx="4012281" cy="25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D8B166-92C1-9683-5075-E3EEC510147D}"/>
              </a:ext>
            </a:extLst>
          </p:cNvPr>
          <p:cNvSpPr/>
          <p:nvPr/>
        </p:nvSpPr>
        <p:spPr>
          <a:xfrm>
            <a:off x="9046030" y="0"/>
            <a:ext cx="314597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Agradecimentos finais</a:t>
            </a:r>
          </a:p>
          <a:p>
            <a:pPr algn="ctr"/>
            <a:r>
              <a:rPr lang="pt-BR" sz="3200" dirty="0"/>
              <a:t>E perguntas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E8BCD-3DBB-15E9-791C-FBF8E817F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6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 SemiBold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Caio Magalhães</dc:creator>
  <cp:lastModifiedBy>Caio Magalhães</cp:lastModifiedBy>
  <cp:revision>3</cp:revision>
  <dcterms:created xsi:type="dcterms:W3CDTF">2022-09-24T19:04:13Z</dcterms:created>
  <dcterms:modified xsi:type="dcterms:W3CDTF">2022-09-26T18:51:21Z</dcterms:modified>
</cp:coreProperties>
</file>